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charset="-128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DM Sans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17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862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Cybersecurity Toolkit: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3657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users with key security tools to fight cyber threats.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62700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toolkit supports password management, email safety, web security, and access control.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580340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A3DDCC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0557" y="5704880"/>
            <a:ext cx="11489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699528" y="5564148"/>
            <a:ext cx="167032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sahil patil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157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Password Strength Checker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660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940492"/>
            <a:ext cx="30997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Instant evaluation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complexity and checks breach databases rapidly.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52066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48726" y="5281017"/>
            <a:ext cx="32380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suggestions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strong password ideas tailored to your needs.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Email Detector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477935"/>
            <a:ext cx="31678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964067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Examines content, headers, and sender info for threats.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477935"/>
            <a:ext cx="2863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96406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Trained on 1M+ phishing samples to detect subtle attacks.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44496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669161"/>
            <a:ext cx="34897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protection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15529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Integrates with email clients and reports threats instantly.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Login Detector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4500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Behavior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login patterns to identify anomalies quickly.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MFA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Works with multi-factor authentication for stronger defense.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Notifies users of suspicious or unauthorized access.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URL Classifier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URL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phishing and malicious content instantly.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Blacklist checks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Cross-references over 100 million URLs updated hourly.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Blocks harmful sites and rates URL safety for users.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1800"/>
            <a:ext cx="68819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Permission Checker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9430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3059430"/>
            <a:ext cx="30371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Scan permissions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545562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excessive or risky app permissions.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108847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108847"/>
            <a:ext cx="29216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Suggest changes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594979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Recommends permission adjustments for better security.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158264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158264"/>
            <a:ext cx="29723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Monitor over 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64439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permission changes to maintain compliance.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75802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 and Usage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apps that work well on all devices and OS.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9290" y="317081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 interfaces designed for any skill level.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67308" y="356145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Regular updates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Adapting quickly to new emerging cyber threats.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6664" y="579947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Customizable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Settings tailored to fit individual security needs.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646" y="540883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3018"/>
            <a:ext cx="82381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Stay Secure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8064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 yourself with proactive cybersecurity tools.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6030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Stay ahead of evolving digital threats daily.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02551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learn and adapt for stronger protection.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4479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this toolkit for a safer online experience.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285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Dela Gothic One</vt:lpstr>
      <vt:lpstr>DM Sans Medium</vt:lpstr>
      <vt:lpstr>Calibri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ECS</cp:lastModifiedBy>
  <cp:revision>2</cp:revision>
  <dcterms:created xsi:type="dcterms:W3CDTF">2025-05-11T14:10:21Z</dcterms:created>
  <dcterms:modified xsi:type="dcterms:W3CDTF">2025-05-11T14:15:20Z</dcterms:modified>
</cp:coreProperties>
</file>